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3372" y="-120"/>
      </p:cViewPr>
      <p:guideLst>
        <p:guide orient="horz" pos="3368"/>
        <p:guide pos="23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377640" y="2502000"/>
            <a:ext cx="6800400" cy="295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377640" y="5741640"/>
            <a:ext cx="6800400" cy="295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77640" y="2502000"/>
            <a:ext cx="3318480" cy="295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862440" y="2502000"/>
            <a:ext cx="3318480" cy="295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377640" y="5741640"/>
            <a:ext cx="3318480" cy="295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3862440" y="5741640"/>
            <a:ext cx="3318480" cy="295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77640" y="2502000"/>
            <a:ext cx="2189520" cy="295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676960" y="2502000"/>
            <a:ext cx="2189520" cy="295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976280" y="2502000"/>
            <a:ext cx="2189520" cy="295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77640" y="5741640"/>
            <a:ext cx="2189520" cy="295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body"/>
          </p:nvPr>
        </p:nvSpPr>
        <p:spPr>
          <a:xfrm>
            <a:off x="2676960" y="5741640"/>
            <a:ext cx="2189520" cy="295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5" name="PlaceHolder 7"/>
          <p:cNvSpPr>
            <a:spLocks noGrp="1"/>
          </p:cNvSpPr>
          <p:nvPr>
            <p:ph type="body"/>
          </p:nvPr>
        </p:nvSpPr>
        <p:spPr>
          <a:xfrm>
            <a:off x="4976280" y="5741640"/>
            <a:ext cx="2189520" cy="295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77640" y="2502000"/>
            <a:ext cx="6800400" cy="6201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77640" y="2502000"/>
            <a:ext cx="6800400" cy="6201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77640" y="2502000"/>
            <a:ext cx="3318480" cy="6201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3862440" y="2502000"/>
            <a:ext cx="3318480" cy="6201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subTitle"/>
          </p:nvPr>
        </p:nvSpPr>
        <p:spPr>
          <a:xfrm>
            <a:off x="377640" y="426600"/>
            <a:ext cx="6800400" cy="8276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77640" y="2502000"/>
            <a:ext cx="3318480" cy="295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862440" y="2502000"/>
            <a:ext cx="3318480" cy="6201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377640" y="5741640"/>
            <a:ext cx="3318480" cy="295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77640" y="2502000"/>
            <a:ext cx="3318480" cy="6201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3862440" y="2502000"/>
            <a:ext cx="3318480" cy="295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3862440" y="5741640"/>
            <a:ext cx="3318480" cy="295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377640" y="2502000"/>
            <a:ext cx="3318480" cy="295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3862440" y="2502000"/>
            <a:ext cx="3318480" cy="295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377640" y="5741640"/>
            <a:ext cx="6800400" cy="295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/>
          <p:nvPr/>
        </p:nvPicPr>
        <p:blipFill>
          <a:blip r:embed="rId2" cstate="print"/>
          <a:stretch/>
        </p:blipFill>
        <p:spPr>
          <a:xfrm>
            <a:off x="249858" y="0"/>
            <a:ext cx="7056784" cy="10690920"/>
          </a:xfrm>
          <a:prstGeom prst="rect">
            <a:avLst/>
          </a:prstGeom>
          <a:ln>
            <a:noFill/>
          </a:ln>
        </p:spPr>
      </p:pic>
      <p:sp>
        <p:nvSpPr>
          <p:cNvPr id="37" name="CustomShape 1"/>
          <p:cNvSpPr/>
          <p:nvPr/>
        </p:nvSpPr>
        <p:spPr>
          <a:xfrm>
            <a:off x="321866" y="4122564"/>
            <a:ext cx="6912768" cy="17235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7" dirty="0" smtClean="0">
                <a:solidFill>
                  <a:srgbClr val="000000"/>
                </a:solidFill>
              </a:rPr>
              <a:t> Если ежемесячный доход на каждого члена вашей семьи (дети и их родители) за 12 месяцев был меньше </a:t>
            </a:r>
            <a:r>
              <a:rPr lang="ru-RU" sz="1600" b="1" spc="7" dirty="0" smtClean="0">
                <a:solidFill>
                  <a:srgbClr val="FF0000"/>
                </a:solidFill>
                <a:latin typeface="Arial Black" pitchFamily="34" charset="0"/>
              </a:rPr>
              <a:t>21784</a:t>
            </a:r>
            <a:r>
              <a:rPr lang="ru-RU" sz="1600" spc="7" dirty="0" smtClean="0">
                <a:solidFill>
                  <a:srgbClr val="000000"/>
                </a:solidFill>
              </a:rPr>
              <a:t> </a:t>
            </a:r>
            <a:r>
              <a:rPr lang="ru-RU" sz="1600" spc="-26" dirty="0" smtClean="0">
                <a:solidFill>
                  <a:srgbClr val="ED111C"/>
                </a:solidFill>
                <a:latin typeface="Arial Black"/>
              </a:rPr>
              <a:t>р</a:t>
            </a:r>
            <a:r>
              <a:rPr lang="ru-RU" sz="1600" spc="26" dirty="0" smtClean="0">
                <a:solidFill>
                  <a:srgbClr val="ED111C"/>
                </a:solidFill>
                <a:latin typeface="Arial Black"/>
              </a:rPr>
              <a:t>у</a:t>
            </a:r>
            <a:r>
              <a:rPr lang="ru-RU" sz="1600" spc="9" dirty="0" smtClean="0">
                <a:solidFill>
                  <a:srgbClr val="ED111C"/>
                </a:solidFill>
                <a:latin typeface="Arial Black"/>
              </a:rPr>
              <a:t>б</a:t>
            </a:r>
            <a:r>
              <a:rPr lang="ru-RU" sz="1600" spc="15" dirty="0" smtClean="0">
                <a:solidFill>
                  <a:srgbClr val="ED111C"/>
                </a:solidFill>
                <a:latin typeface="Arial Black"/>
              </a:rPr>
              <a:t>лей</a:t>
            </a:r>
            <a:r>
              <a:rPr lang="ru-RU" sz="1600" spc="-1" dirty="0" smtClean="0">
                <a:solidFill>
                  <a:srgbClr val="ED111C"/>
                </a:solidFill>
                <a:latin typeface="Arial Black"/>
              </a:rPr>
              <a:t>, </a:t>
            </a:r>
            <a:r>
              <a:rPr lang="ru-RU" sz="1600" spc="7" dirty="0" smtClean="0">
                <a:solidFill>
                  <a:srgbClr val="ED111C"/>
                </a:solidFill>
                <a:latin typeface="Arial Black"/>
              </a:rPr>
              <a:t>В</a:t>
            </a:r>
            <a:r>
              <a:rPr lang="ru-RU" sz="1600" spc="-1" dirty="0" smtClean="0">
                <a:solidFill>
                  <a:srgbClr val="ED111C"/>
                </a:solidFill>
                <a:latin typeface="Arial Black"/>
              </a:rPr>
              <a:t>ы </a:t>
            </a:r>
            <a:r>
              <a:rPr lang="ru-RU" sz="1600" spc="9" dirty="0" smtClean="0">
                <a:solidFill>
                  <a:srgbClr val="ED111C"/>
                </a:solidFill>
                <a:latin typeface="Arial Black"/>
              </a:rPr>
              <a:t>име</a:t>
            </a:r>
            <a:r>
              <a:rPr lang="ru-RU" sz="1600" spc="21" dirty="0" smtClean="0">
                <a:solidFill>
                  <a:srgbClr val="ED111C"/>
                </a:solidFill>
                <a:latin typeface="Arial Black"/>
              </a:rPr>
              <a:t>е</a:t>
            </a:r>
            <a:r>
              <a:rPr lang="ru-RU" sz="1600" spc="9" dirty="0" smtClean="0">
                <a:solidFill>
                  <a:srgbClr val="ED111C"/>
                </a:solidFill>
                <a:latin typeface="Arial Black"/>
              </a:rPr>
              <a:t>т</a:t>
            </a:r>
            <a:r>
              <a:rPr lang="ru-RU" sz="1600" spc="-1" dirty="0" smtClean="0">
                <a:solidFill>
                  <a:srgbClr val="ED111C"/>
                </a:solidFill>
                <a:latin typeface="Arial Black"/>
              </a:rPr>
              <a:t>е</a:t>
            </a:r>
            <a:r>
              <a:rPr lang="ru-RU" sz="1600" spc="-7" dirty="0" smtClean="0">
                <a:solidFill>
                  <a:srgbClr val="ED111C"/>
                </a:solidFill>
                <a:latin typeface="Arial Black"/>
              </a:rPr>
              <a:t> </a:t>
            </a:r>
            <a:r>
              <a:rPr lang="ru-RU" sz="1600" spc="21" dirty="0" smtClean="0">
                <a:solidFill>
                  <a:srgbClr val="ED111C"/>
                </a:solidFill>
                <a:latin typeface="Arial Black"/>
              </a:rPr>
              <a:t>п</a:t>
            </a:r>
            <a:r>
              <a:rPr lang="ru-RU" sz="1600" spc="1" dirty="0" smtClean="0">
                <a:solidFill>
                  <a:srgbClr val="ED111C"/>
                </a:solidFill>
                <a:latin typeface="Arial Black"/>
              </a:rPr>
              <a:t>р</a:t>
            </a:r>
            <a:r>
              <a:rPr lang="ru-RU" sz="1600" spc="21" dirty="0" smtClean="0">
                <a:solidFill>
                  <a:srgbClr val="ED111C"/>
                </a:solidFill>
                <a:latin typeface="Arial Black"/>
              </a:rPr>
              <a:t>а</a:t>
            </a:r>
            <a:r>
              <a:rPr lang="ru-RU" sz="1600" spc="9" dirty="0" smtClean="0">
                <a:solidFill>
                  <a:srgbClr val="ED111C"/>
                </a:solidFill>
                <a:latin typeface="Arial Black"/>
              </a:rPr>
              <a:t>в</a:t>
            </a:r>
            <a:r>
              <a:rPr lang="ru-RU" sz="1600" spc="-1" dirty="0" smtClean="0">
                <a:solidFill>
                  <a:srgbClr val="ED111C"/>
                </a:solidFill>
                <a:latin typeface="Arial Black"/>
              </a:rPr>
              <a:t>о </a:t>
            </a:r>
            <a:r>
              <a:rPr lang="ru-RU" sz="1600" spc="9" dirty="0" smtClean="0">
                <a:solidFill>
                  <a:srgbClr val="ED111C"/>
                </a:solidFill>
                <a:latin typeface="Arial Black"/>
              </a:rPr>
              <a:t>н</a:t>
            </a:r>
            <a:r>
              <a:rPr lang="ru-RU" sz="1600" spc="-1" dirty="0" smtClean="0">
                <a:solidFill>
                  <a:srgbClr val="ED111C"/>
                </a:solidFill>
                <a:latin typeface="Arial Black"/>
              </a:rPr>
              <a:t>а </a:t>
            </a:r>
            <a:r>
              <a:rPr lang="ru-RU" sz="1600" spc="7" dirty="0" smtClean="0">
                <a:solidFill>
                  <a:srgbClr val="ED111C"/>
                </a:solidFill>
                <a:latin typeface="Arial Black"/>
              </a:rPr>
              <a:t>еж</a:t>
            </a:r>
            <a:r>
              <a:rPr lang="ru-RU" sz="1600" spc="21" dirty="0" smtClean="0">
                <a:solidFill>
                  <a:srgbClr val="ED111C"/>
                </a:solidFill>
                <a:latin typeface="Arial Black"/>
              </a:rPr>
              <a:t>е</a:t>
            </a:r>
            <a:r>
              <a:rPr lang="ru-RU" sz="1600" spc="9" dirty="0" smtClean="0">
                <a:solidFill>
                  <a:srgbClr val="ED111C"/>
                </a:solidFill>
                <a:latin typeface="Arial Black"/>
              </a:rPr>
              <a:t>м</a:t>
            </a:r>
            <a:r>
              <a:rPr lang="ru-RU" sz="1600" spc="7" dirty="0" smtClean="0">
                <a:solidFill>
                  <a:srgbClr val="ED111C"/>
                </a:solidFill>
                <a:latin typeface="Arial Black"/>
              </a:rPr>
              <a:t>еся</a:t>
            </a:r>
            <a:r>
              <a:rPr lang="ru-RU" sz="1600" spc="15" dirty="0" smtClean="0">
                <a:solidFill>
                  <a:srgbClr val="ED111C"/>
                </a:solidFill>
                <a:latin typeface="Arial Black"/>
              </a:rPr>
              <a:t>ч</a:t>
            </a:r>
            <a:r>
              <a:rPr lang="ru-RU" sz="1600" spc="7" dirty="0" smtClean="0">
                <a:solidFill>
                  <a:srgbClr val="ED111C"/>
                </a:solidFill>
                <a:latin typeface="Arial Black"/>
              </a:rPr>
              <a:t>н</a:t>
            </a:r>
            <a:r>
              <a:rPr lang="ru-RU" sz="1600" spc="15" dirty="0" smtClean="0">
                <a:solidFill>
                  <a:srgbClr val="ED111C"/>
                </a:solidFill>
                <a:latin typeface="Arial Black"/>
              </a:rPr>
              <a:t>у</a:t>
            </a:r>
            <a:r>
              <a:rPr lang="ru-RU" sz="1600" spc="-1" dirty="0" smtClean="0">
                <a:solidFill>
                  <a:srgbClr val="ED111C"/>
                </a:solidFill>
                <a:latin typeface="Arial Black"/>
              </a:rPr>
              <a:t>ю </a:t>
            </a:r>
            <a:r>
              <a:rPr lang="ru-RU" sz="1600" spc="9" dirty="0" smtClean="0">
                <a:solidFill>
                  <a:srgbClr val="ED111C"/>
                </a:solidFill>
                <a:latin typeface="Arial Black"/>
              </a:rPr>
              <a:t>вы</a:t>
            </a:r>
            <a:r>
              <a:rPr lang="ru-RU" sz="1600" spc="29" dirty="0" smtClean="0">
                <a:solidFill>
                  <a:srgbClr val="ED111C"/>
                </a:solidFill>
                <a:latin typeface="Arial Black"/>
              </a:rPr>
              <a:t>п</a:t>
            </a:r>
            <a:r>
              <a:rPr lang="ru-RU" sz="1600" spc="15" dirty="0" smtClean="0">
                <a:solidFill>
                  <a:srgbClr val="ED111C"/>
                </a:solidFill>
                <a:latin typeface="Arial Black"/>
              </a:rPr>
              <a:t>л</a:t>
            </a:r>
            <a:r>
              <a:rPr lang="ru-RU" sz="1600" spc="9" dirty="0" smtClean="0">
                <a:solidFill>
                  <a:srgbClr val="ED111C"/>
                </a:solidFill>
                <a:latin typeface="Arial Black"/>
              </a:rPr>
              <a:t>а</a:t>
            </a:r>
            <a:r>
              <a:rPr lang="ru-RU" sz="1600" spc="66" dirty="0" smtClean="0">
                <a:solidFill>
                  <a:srgbClr val="ED111C"/>
                </a:solidFill>
                <a:latin typeface="Arial Black"/>
              </a:rPr>
              <a:t>т</a:t>
            </a:r>
            <a:r>
              <a:rPr lang="ru-RU" sz="1600" spc="-1" dirty="0" smtClean="0">
                <a:solidFill>
                  <a:srgbClr val="ED111C"/>
                </a:solidFill>
                <a:latin typeface="Arial Black"/>
              </a:rPr>
              <a:t>у из </a:t>
            </a:r>
            <a:r>
              <a:rPr lang="ru-RU" sz="1600" spc="9" dirty="0" smtClean="0">
                <a:solidFill>
                  <a:srgbClr val="ED111C"/>
                </a:solidFill>
                <a:latin typeface="Arial Black"/>
              </a:rPr>
              <a:t>ср</a:t>
            </a:r>
            <a:r>
              <a:rPr lang="ru-RU" sz="1600" spc="29" dirty="0" smtClean="0">
                <a:solidFill>
                  <a:srgbClr val="ED111C"/>
                </a:solidFill>
                <a:latin typeface="Arial Black"/>
              </a:rPr>
              <a:t>е</a:t>
            </a:r>
            <a:r>
              <a:rPr lang="ru-RU" sz="1600" spc="26" dirty="0" smtClean="0">
                <a:solidFill>
                  <a:srgbClr val="ED111C"/>
                </a:solidFill>
                <a:latin typeface="Arial Black"/>
              </a:rPr>
              <a:t>дс</a:t>
            </a:r>
            <a:r>
              <a:rPr lang="ru-RU" sz="1600" spc="15" dirty="0" smtClean="0">
                <a:solidFill>
                  <a:srgbClr val="ED111C"/>
                </a:solidFill>
                <a:latin typeface="Arial Black"/>
              </a:rPr>
              <a:t>т</a:t>
            </a:r>
            <a:r>
              <a:rPr lang="ru-RU" sz="1600" spc="-1" dirty="0" smtClean="0">
                <a:solidFill>
                  <a:srgbClr val="ED111C"/>
                </a:solidFill>
                <a:latin typeface="Arial Black"/>
              </a:rPr>
              <a:t>в </a:t>
            </a:r>
            <a:r>
              <a:rPr lang="ru-RU" sz="1600" spc="9" dirty="0" smtClean="0">
                <a:solidFill>
                  <a:srgbClr val="ED111C"/>
                </a:solidFill>
                <a:latin typeface="Arial Black"/>
              </a:rPr>
              <a:t>мате</a:t>
            </a:r>
            <a:r>
              <a:rPr lang="ru-RU" sz="1600" spc="21" dirty="0" smtClean="0">
                <a:solidFill>
                  <a:srgbClr val="ED111C"/>
                </a:solidFill>
                <a:latin typeface="Arial Black"/>
              </a:rPr>
              <a:t>р</a:t>
            </a:r>
            <a:r>
              <a:rPr lang="ru-RU" sz="1600" spc="9" dirty="0" smtClean="0">
                <a:solidFill>
                  <a:srgbClr val="ED111C"/>
                </a:solidFill>
                <a:latin typeface="Arial Black"/>
              </a:rPr>
              <a:t>инс</a:t>
            </a:r>
            <a:r>
              <a:rPr lang="ru-RU" sz="1600" spc="-7" dirty="0" smtClean="0">
                <a:solidFill>
                  <a:srgbClr val="ED111C"/>
                </a:solidFill>
                <a:latin typeface="Arial Black"/>
              </a:rPr>
              <a:t>к</a:t>
            </a:r>
            <a:r>
              <a:rPr lang="ru-RU" sz="1600" spc="9" dirty="0" smtClean="0">
                <a:solidFill>
                  <a:srgbClr val="ED111C"/>
                </a:solidFill>
                <a:latin typeface="Arial Black"/>
              </a:rPr>
              <a:t>ог</a:t>
            </a:r>
            <a:r>
              <a:rPr lang="ru-RU" sz="1600" spc="-1" dirty="0" smtClean="0">
                <a:solidFill>
                  <a:srgbClr val="ED111C"/>
                </a:solidFill>
                <a:latin typeface="Arial Black"/>
              </a:rPr>
              <a:t>о</a:t>
            </a:r>
            <a:r>
              <a:rPr lang="ru-RU" sz="1600" spc="1" dirty="0" smtClean="0">
                <a:solidFill>
                  <a:srgbClr val="ED111C"/>
                </a:solidFill>
                <a:latin typeface="Arial Black"/>
              </a:rPr>
              <a:t> </a:t>
            </a:r>
            <a:r>
              <a:rPr lang="ru-RU" sz="1600" spc="9" dirty="0" smtClean="0">
                <a:solidFill>
                  <a:srgbClr val="ED111C"/>
                </a:solidFill>
                <a:latin typeface="Arial Black"/>
              </a:rPr>
              <a:t>к</a:t>
            </a:r>
            <a:r>
              <a:rPr lang="ru-RU" sz="1600" spc="21" dirty="0" smtClean="0">
                <a:solidFill>
                  <a:srgbClr val="ED111C"/>
                </a:solidFill>
                <a:latin typeface="Arial Black"/>
              </a:rPr>
              <a:t>а</a:t>
            </a:r>
            <a:r>
              <a:rPr lang="ru-RU" sz="1600" spc="9" dirty="0" smtClean="0">
                <a:solidFill>
                  <a:srgbClr val="ED111C"/>
                </a:solidFill>
                <a:latin typeface="Arial Black"/>
              </a:rPr>
              <a:t>пи</a:t>
            </a:r>
            <a:r>
              <a:rPr lang="ru-RU" sz="1600" spc="15" dirty="0" smtClean="0">
                <a:solidFill>
                  <a:srgbClr val="ED111C"/>
                </a:solidFill>
                <a:latin typeface="Arial Black"/>
              </a:rPr>
              <a:t>т</a:t>
            </a:r>
            <a:r>
              <a:rPr lang="ru-RU" sz="1600" spc="29" dirty="0" smtClean="0">
                <a:solidFill>
                  <a:srgbClr val="ED111C"/>
                </a:solidFill>
                <a:latin typeface="Arial Black"/>
              </a:rPr>
              <a:t>а</a:t>
            </a:r>
            <a:r>
              <a:rPr lang="ru-RU" sz="1600" spc="15" dirty="0" smtClean="0">
                <a:solidFill>
                  <a:srgbClr val="ED111C"/>
                </a:solidFill>
                <a:latin typeface="Arial Black"/>
              </a:rPr>
              <a:t>л</a:t>
            </a:r>
            <a:r>
              <a:rPr lang="ru-RU" sz="1600" spc="29" dirty="0" smtClean="0">
                <a:solidFill>
                  <a:srgbClr val="ED111C"/>
                </a:solidFill>
                <a:latin typeface="Arial Black"/>
              </a:rPr>
              <a:t>а</a:t>
            </a:r>
            <a:r>
              <a:rPr lang="ru-RU" sz="1600" spc="-1" dirty="0" smtClean="0">
                <a:solidFill>
                  <a:srgbClr val="ED111C"/>
                </a:solidFill>
                <a:latin typeface="Arial Black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ru-RU" sz="1600" spc="-1" dirty="0" smtClean="0">
                <a:solidFill>
                  <a:srgbClr val="ED111C"/>
                </a:solidFill>
                <a:latin typeface="Arial Black"/>
              </a:rPr>
              <a:t> </a:t>
            </a:r>
            <a:r>
              <a:rPr lang="ru-RU" sz="1600" spc="7" dirty="0" smtClean="0">
                <a:solidFill>
                  <a:srgbClr val="000000"/>
                </a:solidFill>
              </a:rPr>
              <a:t>Отсчет указанного двенадцатимесячного периода начинается за шесть месяцев до даты подачи заявления  о назначении ежемесячной выплаты.</a:t>
            </a:r>
            <a:endParaRPr lang="ru-RU" sz="1600" spc="-1" dirty="0">
              <a:latin typeface="XO Oriel"/>
            </a:endParaRPr>
          </a:p>
        </p:txBody>
      </p:sp>
      <p:sp>
        <p:nvSpPr>
          <p:cNvPr id="38" name="CustomShape 2"/>
          <p:cNvSpPr/>
          <p:nvPr/>
        </p:nvSpPr>
        <p:spPr>
          <a:xfrm>
            <a:off x="2210040" y="6261120"/>
            <a:ext cx="3080378" cy="12824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ts val="9995"/>
              </a:lnSpc>
            </a:pPr>
            <a:r>
              <a:rPr lang="ru-RU" sz="8350" b="1" strike="noStrike" spc="-72" dirty="0" smtClean="0">
                <a:solidFill>
                  <a:srgbClr val="1B4C92"/>
                </a:solidFill>
                <a:latin typeface="Arial Narrow"/>
                <a:ea typeface="DejaVu Sans"/>
              </a:rPr>
              <a:t>10414</a:t>
            </a:r>
            <a:endParaRPr lang="ru-RU" sz="8350" b="0" strike="noStrike" spc="-1" dirty="0">
              <a:latin typeface="XO Oriel"/>
            </a:endParaRPr>
          </a:p>
        </p:txBody>
      </p:sp>
      <p:sp>
        <p:nvSpPr>
          <p:cNvPr id="39" name="CustomShape 3"/>
          <p:cNvSpPr/>
          <p:nvPr/>
        </p:nvSpPr>
        <p:spPr>
          <a:xfrm>
            <a:off x="261360" y="6396840"/>
            <a:ext cx="1948680" cy="73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95654"/>
                </a:solidFill>
                <a:latin typeface="Arial Narrow"/>
                <a:ea typeface="DejaVu Sans"/>
              </a:rPr>
              <a:t>Волгоградская область</a:t>
            </a:r>
            <a:endParaRPr lang="ru-RU" sz="24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10</Words>
  <Application>Microsoft Office PowerPoint</Application>
  <PresentationFormat>Произвольный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___2017_DECEMBER_PLAKAT_VIPLATA_CHILD_ppt.indd</dc:title>
  <dc:creator>29028</dc:creator>
  <cp:lastModifiedBy>Игольникова Мария Анатольевна</cp:lastModifiedBy>
  <cp:revision>21</cp:revision>
  <cp:lastPrinted>2020-03-17T08:09:54Z</cp:lastPrinted>
  <dcterms:created xsi:type="dcterms:W3CDTF">2017-12-27T11:57:13Z</dcterms:created>
  <dcterms:modified xsi:type="dcterms:W3CDTF">2020-12-29T07:54:11Z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reated">
    <vt:filetime>2017-12-27T00:00:00Z</vt:filetime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astSaved">
    <vt:filetime>2017-12-27T00:00:00Z</vt:filetime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1</vt:i4>
  </property>
  <property fmtid="{D5CDD505-2E9C-101B-9397-08002B2CF9AE}" pid="10" name="PresentationFormat">
    <vt:lpwstr>Произвольный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1</vt:i4>
  </property>
</Properties>
</file>